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68" r:id="rId3"/>
    <p:sldId id="257" r:id="rId4"/>
    <p:sldId id="259" r:id="rId5"/>
    <p:sldId id="267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FDB525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129B-DC99-4548-9C24-A7801BD23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7091C-19B3-4555-81DB-DCE12596B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DABC4-8A8F-45F6-B2DF-E8EAC1EF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3768E-BEE4-4394-B575-41C57527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4B3D2-E754-4203-8B8E-406D513A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3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BD1A-4B0B-4455-94F9-E355C4C30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E85AD-0E0F-4FE9-9725-7FDD8C253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DB3A8-0D12-4245-B806-79F37899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C1E77-0AA7-4AF9-814E-7A15AA37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0C76E-7847-4009-B958-8F489A2D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3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6C323-5653-47A2-BCFF-24B5EA285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BB6EE-9CCF-49FD-A0BF-0EC9150D2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72A6A-1218-4ABE-88E0-B32CA7FF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50722-D499-4353-B6A2-9C1C956F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D04B-AB3A-42DF-9A57-FBE2D1D1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2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D329-0660-47F0-8BA7-E1E6A5AF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187BC-34AD-4365-9E18-D76B7060D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C2689-08D1-4C74-9D50-2A4481259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E952C-053A-4096-AF93-7EF367E9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81818-C48A-4E3C-94F4-9026D838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1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D720-9E23-47B1-94EA-A6A3EF89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73FEE-6585-43B8-965E-B244DF342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C6488-45DD-4833-A019-9675060D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03715-955F-4478-AD12-33467768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9DB4F-41F9-4343-ABDD-8CDCEE10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5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BD4-55A6-4921-A208-1DD94BFC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D03BC-4252-4FA6-A920-76959C0A3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380DB-A99A-4859-9820-4260DFA5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C8DEB-A515-48F1-A043-67441C88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1AC35-62F5-41C2-8A39-7FBA21C3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DC46-AC52-4C54-9386-E6AF626D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9CA5-EC7B-41B4-82E4-8211A05A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06AEB-E53B-4EA5-AB4D-CFE650398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D8889-ADC8-4898-9D59-1D2781889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C4BA0-8C07-4922-994F-AE900711F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DB096-24E9-4E83-BAF1-99F013BB7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3A7F7-82FB-4852-995D-6DC1687CC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698E9A-D6A1-4D73-AF4F-4266CF5E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7B2838-C5FB-4936-BC0B-98CA99C6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7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4729-595D-4E8C-A23D-D25089E2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CAE8-FE3B-45C8-938E-8750BCFA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E951F-DA79-4BEB-A718-A43B463A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EF913-010F-413E-860E-C6C23D83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0ED0B-276D-40A0-BD69-26CE91EF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74A3D-1897-4625-8398-2885F3E8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F835A-A211-44BD-B5D4-351AB63E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2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055A-FA29-42D5-A096-C513AFAE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EC42-22B7-4184-A8FC-D17B7CFE7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C8960-D128-4DF5-B861-134499327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AE6FF-C12F-4954-9C26-F1231521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8CC57-A2EA-4061-98CF-937154C9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07065-B179-4226-B2D0-22F4FCD6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4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3A87-3047-4A78-A3FA-9A61CA7B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0E92F5-CB0E-4ED3-A56A-E83A4E3B5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8FD33-DC2B-4BA9-A8F2-8C1C05A8B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BB9E0-DE63-4862-8EE0-B5515AB8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3ED0E-52EB-4EC8-945E-B6B8AACC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C133E-2246-48DA-AED8-369CD778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5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215ACB-E7D6-46E9-B432-84F4CD00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79807-8A30-41F9-86E4-DE20D00FC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0A24A-24FE-4E18-BD09-906B1078C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D1A7C-FFA1-4848-A71B-E73B8BC0F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51A3C-9E89-4FEA-AD85-9A9DE0D44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2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wzNnVGUXojq2pflf64jPo?si=d9de6953a9fb462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RvOIDRUzLo0aPp01rAhVp?si=70d06d058de94ecc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aqiIp5OzlynrXXZgK3sqp?si=02b2963c2ba9439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KzbbsWLWTIROOI0E5OYbs?si=7213707b84934d5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F50E-1CA0-4CE0-9E94-7C8C70C5C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3429000"/>
            <a:ext cx="6933112" cy="89120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5400" i="0" cap="none">
                <a:solidFill>
                  <a:srgbClr val="222222"/>
                </a:solidFill>
                <a:latin typeface="ITC Benguiat" pitchFamily="50" charset="0"/>
              </a:rPr>
              <a:t>happy</a:t>
            </a:r>
            <a:r>
              <a:rPr lang="en-US" sz="2000" i="0" cap="none">
                <a:solidFill>
                  <a:srgbClr val="222222"/>
                </a:solidFill>
                <a:latin typeface="ITC Benguiat" pitchFamily="50" charset="0"/>
              </a:rPr>
              <a:t> </a:t>
            </a:r>
            <a:r>
              <a:rPr lang="en-US" sz="5400" i="0" cap="none">
                <a:solidFill>
                  <a:srgbClr val="222222"/>
                </a:solidFill>
                <a:latin typeface="ITC Benguiat" pitchFamily="50" charset="0"/>
              </a:rPr>
              <a:t>viking</a:t>
            </a:r>
            <a:endParaRPr lang="en-US" sz="5400" i="0" cap="none" dirty="0">
              <a:solidFill>
                <a:srgbClr val="FDB525"/>
              </a:solidFill>
              <a:latin typeface="Brandon Grotesque Bold" panose="020B0803020203060202" pitchFamily="34" charset="0"/>
              <a:cs typeface="Biome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BE19A-51C2-4345-AF2C-BD40B9429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6" r="29606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3D01A23-D84C-4634-82D8-CFCDDFEDD9F6}"/>
              </a:ext>
            </a:extLst>
          </p:cNvPr>
          <p:cNvSpPr txBox="1">
            <a:spLocks/>
          </p:cNvSpPr>
          <p:nvPr/>
        </p:nvSpPr>
        <p:spPr>
          <a:xfrm>
            <a:off x="1104899" y="4099891"/>
            <a:ext cx="6933112" cy="11744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200" i="0" cap="none" dirty="0">
                <a:solidFill>
                  <a:srgbClr val="FDB525"/>
                </a:solidFill>
                <a:latin typeface="Brandon Grotesque Bold" panose="020B0803020203060202" pitchFamily="34" charset="0"/>
                <a:cs typeface="Biome" panose="020B0502040204020203" pitchFamily="34" charset="0"/>
              </a:rPr>
              <a:t>Spotify Playlist Project Presentation</a:t>
            </a:r>
            <a:br>
              <a:rPr lang="en-US" sz="2000" i="0" cap="none" dirty="0">
                <a:solidFill>
                  <a:srgbClr val="FDB525"/>
                </a:solidFill>
                <a:latin typeface="Brandon Grotesque Bold" panose="020B0803020203060202" pitchFamily="34" charset="0"/>
                <a:cs typeface="Biome" panose="020B0502040204020203" pitchFamily="34" charset="0"/>
              </a:rPr>
            </a:br>
            <a:endParaRPr lang="en-US" sz="2000" i="0" cap="none" dirty="0">
              <a:solidFill>
                <a:srgbClr val="FDB525"/>
              </a:solidFill>
              <a:latin typeface="Brandon Grotesque Bold" panose="020B0803020203060202" pitchFamily="34" charset="0"/>
              <a:cs typeface="Biome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200" i="0" cap="none" spc="250" dirty="0">
                <a:solidFill>
                  <a:srgbClr val="222222"/>
                </a:solidFill>
                <a:latin typeface="Brandon Grotesque Regular" panose="020B0503020203060202" pitchFamily="34" charset="0"/>
                <a:cs typeface="Biome" panose="020B0502040204020203" pitchFamily="34" charset="0"/>
              </a:rPr>
              <a:t>JEREMIAH ADEOLA</a:t>
            </a:r>
          </a:p>
        </p:txBody>
      </p:sp>
    </p:spTree>
    <p:extLst>
      <p:ext uri="{BB962C8B-B14F-4D97-AF65-F5344CB8AC3E}">
        <p14:creationId xmlns:p14="http://schemas.microsoft.com/office/powerpoint/2010/main" val="118721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80340143-9ACF-4591-B4AC-3BA37D48F7D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31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AB121-87FC-4B4B-B0B9-2D93D70D2D13}"/>
              </a:ext>
            </a:extLst>
          </p:cNvPr>
          <p:cNvSpPr txBox="1">
            <a:spLocks/>
          </p:cNvSpPr>
          <p:nvPr/>
        </p:nvSpPr>
        <p:spPr>
          <a:xfrm>
            <a:off x="902804" y="2281875"/>
            <a:ext cx="10386390" cy="3366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DB525"/>
                </a:solidFill>
                <a:latin typeface="Brandon Grotesque Black" panose="020B0A03020203060202" pitchFamily="34" charset="0"/>
              </a:rPr>
              <a:t>Playlists are independent in theme but can be released separately or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HV Radio is meant to serve as the primary playlist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Would be first announced if released one after another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Each playlist is ~35-45 minutes in length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Can be expanded if received well or for future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Made with music discovery in mind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Tried to diversify artist and song selection to keep playlists feeling fresh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22E76F-0B78-4270-B389-8D7DD81CEB8F}"/>
              </a:ext>
            </a:extLst>
          </p:cNvPr>
          <p:cNvSpPr/>
          <p:nvPr/>
        </p:nvSpPr>
        <p:spPr>
          <a:xfrm>
            <a:off x="2166730" y="1210073"/>
            <a:ext cx="7858539" cy="413319"/>
          </a:xfrm>
          <a:prstGeom prst="rect">
            <a:avLst/>
          </a:prstGeom>
          <a:solidFill>
            <a:srgbClr val="FDB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EF4F6D-5944-421A-8F37-7D8A9345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666459"/>
            <a:ext cx="10210800" cy="98121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222222"/>
                </a:solidFill>
                <a:latin typeface="ITC Benguiat" pitchFamily="50" charset="0"/>
              </a:rPr>
              <a:t>details and background</a:t>
            </a:r>
            <a:endParaRPr lang="en-US" sz="4800" i="0" cap="none" dirty="0">
              <a:solidFill>
                <a:srgbClr val="FDB525"/>
              </a:solidFill>
              <a:latin typeface="Brandon Grotesque Bold" panose="020B08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6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28B4-ABBE-47B2-ACFB-98208BA2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6" y="1263926"/>
            <a:ext cx="6185453" cy="980867"/>
          </a:xfrm>
        </p:spPr>
        <p:txBody>
          <a:bodyPr/>
          <a:lstStyle/>
          <a:p>
            <a:pPr algn="ctr"/>
            <a:r>
              <a:rPr lang="en-US" i="0" cap="none" dirty="0">
                <a:solidFill>
                  <a:srgbClr val="FDB525"/>
                </a:solidFill>
                <a:latin typeface="Brandon Grotesque Bold" panose="020B0803020203060202" pitchFamily="34" charset="0"/>
              </a:rPr>
              <a:t>HV RADIO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544A762-CB5F-4DD2-B290-B34A0E9469B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31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A person taking a picture of herself&#10;&#10;Description automatically generated with medium confidence">
            <a:hlinkClick r:id="rId3"/>
            <a:extLst>
              <a:ext uri="{FF2B5EF4-FFF2-40B4-BE49-F238E27FC236}">
                <a16:creationId xmlns:a16="http://schemas.microsoft.com/office/drawing/2014/main" id="{2F3CB3D9-8355-447A-8749-4B748DE3A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3926"/>
            <a:ext cx="4330147" cy="433014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A60526-0CED-4152-B791-05B205153379}"/>
              </a:ext>
            </a:extLst>
          </p:cNvPr>
          <p:cNvSpPr txBox="1">
            <a:spLocks/>
          </p:cNvSpPr>
          <p:nvPr/>
        </p:nvSpPr>
        <p:spPr>
          <a:xfrm>
            <a:off x="5686838" y="2440692"/>
            <a:ext cx="5148470" cy="3036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DB525"/>
                </a:solidFill>
                <a:latin typeface="Brandon Grotesque Black" panose="020B0A03020203060202" pitchFamily="34" charset="0"/>
              </a:rPr>
              <a:t>Genres:</a:t>
            </a: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 Pop, Alternative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General feel-good playlist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Upbeat tempo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Danceable, happy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Can be played in the car, headphones during commute or daily activities to boost energy </a:t>
            </a:r>
          </a:p>
        </p:txBody>
      </p:sp>
    </p:spTree>
    <p:extLst>
      <p:ext uri="{BB962C8B-B14F-4D97-AF65-F5344CB8AC3E}">
        <p14:creationId xmlns:p14="http://schemas.microsoft.com/office/powerpoint/2010/main" val="287206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80340143-9ACF-4591-B4AC-3BA37D48F7D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31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824669-45CA-4D92-9E03-24904AFF306B}"/>
              </a:ext>
            </a:extLst>
          </p:cNvPr>
          <p:cNvSpPr txBox="1">
            <a:spLocks/>
          </p:cNvSpPr>
          <p:nvPr/>
        </p:nvSpPr>
        <p:spPr>
          <a:xfrm>
            <a:off x="5168346" y="1263926"/>
            <a:ext cx="6185453" cy="980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DB525"/>
                </a:solidFill>
                <a:latin typeface="Brandon Grotesque Bold" panose="020B0803020203060202" pitchFamily="34" charset="0"/>
              </a:rPr>
              <a:t>HAPPY HUSTLE</a:t>
            </a:r>
          </a:p>
        </p:txBody>
      </p:sp>
      <p:pic>
        <p:nvPicPr>
          <p:cNvPr id="8" name="Picture 7" descr="A picture containing text, book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06CBC73-4D33-47DD-9C91-E98B2A264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63926"/>
            <a:ext cx="4330147" cy="4330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83418C-A60C-4F5C-965F-D2C5920750DF}"/>
              </a:ext>
            </a:extLst>
          </p:cNvPr>
          <p:cNvSpPr txBox="1">
            <a:spLocks/>
          </p:cNvSpPr>
          <p:nvPr/>
        </p:nvSpPr>
        <p:spPr>
          <a:xfrm>
            <a:off x="5565913" y="2570922"/>
            <a:ext cx="5787886" cy="3023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DB525"/>
                </a:solidFill>
                <a:latin typeface="Brandon Grotesque Black" panose="020B0A03020203060202" pitchFamily="34" charset="0"/>
              </a:rPr>
              <a:t>Genres:</a:t>
            </a: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 Rap, Hip-Hop, Pop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Workout and gym playlist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Motivational or competitive lyrical themes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Bass heavy, high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Can be used strictly for exercise or for motivational mood setting</a:t>
            </a:r>
          </a:p>
        </p:txBody>
      </p:sp>
    </p:spTree>
    <p:extLst>
      <p:ext uri="{BB962C8B-B14F-4D97-AF65-F5344CB8AC3E}">
        <p14:creationId xmlns:p14="http://schemas.microsoft.com/office/powerpoint/2010/main" val="391148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28B4-ABBE-47B2-ACFB-98208BA2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81" y="1263926"/>
            <a:ext cx="6185453" cy="980867"/>
          </a:xfrm>
        </p:spPr>
        <p:txBody>
          <a:bodyPr>
            <a:normAutofit/>
          </a:bodyPr>
          <a:lstStyle/>
          <a:p>
            <a:pPr algn="ctr"/>
            <a:r>
              <a:rPr lang="en-US" i="0" cap="none" dirty="0">
                <a:solidFill>
                  <a:srgbClr val="FDB525"/>
                </a:solidFill>
                <a:latin typeface="Brandon Grotesque Bold" panose="020B0803020203060202" pitchFamily="34" charset="0"/>
              </a:rPr>
              <a:t>ALL THE WROTE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544A762-CB5F-4DD2-B290-B34A0E9469B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31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Text&#10;&#10;Description automatically generated with low confidence">
            <a:hlinkClick r:id="rId3"/>
            <a:extLst>
              <a:ext uri="{FF2B5EF4-FFF2-40B4-BE49-F238E27FC236}">
                <a16:creationId xmlns:a16="http://schemas.microsoft.com/office/drawing/2014/main" id="{D338E56F-83C0-416B-AF4F-5B8FD2D06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4" y="1263926"/>
            <a:ext cx="4330147" cy="4330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AD8E91-3E9E-43A7-9061-AF5173A5ACFF}"/>
              </a:ext>
            </a:extLst>
          </p:cNvPr>
          <p:cNvSpPr txBox="1">
            <a:spLocks/>
          </p:cNvSpPr>
          <p:nvPr/>
        </p:nvSpPr>
        <p:spPr>
          <a:xfrm>
            <a:off x="5473148" y="2584174"/>
            <a:ext cx="5787886" cy="3009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DB525"/>
                </a:solidFill>
                <a:latin typeface="Brandon Grotesque Black" panose="020B0A03020203060202" pitchFamily="34" charset="0"/>
              </a:rPr>
              <a:t>Genres:</a:t>
            </a: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 Rap, Hip-Hop, Pop, R&amp;B, Alternative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Highlighting different women in music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Confident and vulnerable female perspectives and songs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Potential to serve as exposure for smaller female artists to be recognized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Can be updated in the future with new releases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80340143-9ACF-4591-B4AC-3BA37D48F7D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31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824669-45CA-4D92-9E03-24904AFF306B}"/>
              </a:ext>
            </a:extLst>
          </p:cNvPr>
          <p:cNvSpPr txBox="1">
            <a:spLocks/>
          </p:cNvSpPr>
          <p:nvPr/>
        </p:nvSpPr>
        <p:spPr>
          <a:xfrm>
            <a:off x="5367130" y="1263926"/>
            <a:ext cx="6185453" cy="9808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DB525"/>
                </a:solidFill>
                <a:latin typeface="Brandon Grotesque Bold" panose="020B0803020203060202" pitchFamily="34" charset="0"/>
              </a:rPr>
              <a:t>JUST DUET</a:t>
            </a:r>
          </a:p>
        </p:txBody>
      </p:sp>
      <p:pic>
        <p:nvPicPr>
          <p:cNvPr id="4" name="Picture 3" descr="A picture containing map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C8A5A43-A52A-419D-9D0A-35FBE7B4D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63926"/>
            <a:ext cx="4330147" cy="4330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AB121-87FC-4B4B-B0B9-2D93D70D2D13}"/>
              </a:ext>
            </a:extLst>
          </p:cNvPr>
          <p:cNvSpPr txBox="1">
            <a:spLocks/>
          </p:cNvSpPr>
          <p:nvPr/>
        </p:nvSpPr>
        <p:spPr>
          <a:xfrm>
            <a:off x="5565913" y="2557670"/>
            <a:ext cx="5787886" cy="3036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DB525"/>
                </a:solidFill>
                <a:latin typeface="Brandon Grotesque Black" panose="020B0A03020203060202" pitchFamily="34" charset="0"/>
              </a:rPr>
              <a:t>Genres:</a:t>
            </a: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 Pop, Rock, Alternative, Hip-Hop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Karaoke playlist and sing-along songs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Plays off Venus’ love for karaoke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Features broad range of artists and genres that people are most likely familiar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Brandon Grotesque Regular" panose="020B0503020203060202" pitchFamily="34" charset="0"/>
              </a:rPr>
              <a:t>Light-hearted, fun energy and theme</a:t>
            </a:r>
          </a:p>
        </p:txBody>
      </p:sp>
    </p:spTree>
    <p:extLst>
      <p:ext uri="{BB962C8B-B14F-4D97-AF65-F5344CB8AC3E}">
        <p14:creationId xmlns:p14="http://schemas.microsoft.com/office/powerpoint/2010/main" val="332494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6B4798-5580-4B1F-AD4A-557F67631BF6}"/>
              </a:ext>
            </a:extLst>
          </p:cNvPr>
          <p:cNvSpPr/>
          <p:nvPr/>
        </p:nvSpPr>
        <p:spPr>
          <a:xfrm>
            <a:off x="3862251" y="3463152"/>
            <a:ext cx="4467497" cy="413319"/>
          </a:xfrm>
          <a:prstGeom prst="rect">
            <a:avLst/>
          </a:prstGeom>
          <a:solidFill>
            <a:srgbClr val="FDB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428B4-ABBE-47B2-ACFB-98208BA2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8394"/>
            <a:ext cx="10515600" cy="98121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222222"/>
                </a:solidFill>
                <a:latin typeface="ITC Benguiat" pitchFamily="50" charset="0"/>
              </a:rPr>
              <a:t>t</a:t>
            </a:r>
            <a:r>
              <a:rPr lang="en-US" i="0" cap="none" dirty="0">
                <a:solidFill>
                  <a:srgbClr val="222222"/>
                </a:solidFill>
                <a:latin typeface="ITC Benguiat" pitchFamily="50" charset="0"/>
              </a:rPr>
              <a:t>hank you!</a:t>
            </a:r>
            <a:endParaRPr lang="en-US" i="0" cap="none" dirty="0">
              <a:solidFill>
                <a:srgbClr val="FDB525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544A762-CB5F-4DD2-B290-B34A0E9469B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631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4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</TotalTime>
  <Words>240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Brandon Grotesque Black</vt:lpstr>
      <vt:lpstr>Brandon Grotesque Bold</vt:lpstr>
      <vt:lpstr>Brandon Grotesque Regular</vt:lpstr>
      <vt:lpstr>Calibri</vt:lpstr>
      <vt:lpstr>Calibri Light</vt:lpstr>
      <vt:lpstr>ITC Benguiat</vt:lpstr>
      <vt:lpstr>Office Theme</vt:lpstr>
      <vt:lpstr>happy viking</vt:lpstr>
      <vt:lpstr>details and background</vt:lpstr>
      <vt:lpstr>HV RADIO</vt:lpstr>
      <vt:lpstr>PowerPoint Presentation</vt:lpstr>
      <vt:lpstr>ALL THE WROTE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Viking brand strategy presentation</dc:title>
  <dc:creator>Jeremiah A Adeola</dc:creator>
  <cp:lastModifiedBy>Jeremiah A Adeola</cp:lastModifiedBy>
  <cp:revision>36</cp:revision>
  <dcterms:created xsi:type="dcterms:W3CDTF">2021-05-28T17:13:14Z</dcterms:created>
  <dcterms:modified xsi:type="dcterms:W3CDTF">2021-08-12T20:01:25Z</dcterms:modified>
</cp:coreProperties>
</file>